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A4211-B913-483A-BB5E-4ECFB02CAF88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D051D-AB23-4817-B1AC-8D902BCEA1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9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D051D-AB23-4817-B1AC-8D902BCEA12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16/10/2017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harl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8737600" cy="642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946064">
            <a:off x="1715564" y="2794044"/>
            <a:ext cx="67798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Où est l’erreur </a:t>
            </a:r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???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4000" contrast="-1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temps: STATUTS DE L’ERREUR?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340769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2400" dirty="0" smtClean="0"/>
              <a:t>     Une faute  pour le modèle transmissif:  mise en cause de l’implication de l’élève.</a:t>
            </a:r>
          </a:p>
          <a:p>
            <a:r>
              <a:rPr lang="fr-FR" sz="2400" dirty="0" smtClean="0"/>
              <a:t>   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2132856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Si cela ne reste que sommatif peu de progrès à attendre</a:t>
            </a:r>
          </a:p>
          <a:p>
            <a:pPr algn="ctr"/>
            <a:r>
              <a:rPr lang="fr-FR" sz="2400" dirty="0" smtClean="0"/>
              <a:t>Par contre</a:t>
            </a:r>
          </a:p>
          <a:p>
            <a:pPr algn="ctr"/>
            <a:r>
              <a:rPr lang="fr-FR" sz="2400" dirty="0" smtClean="0"/>
              <a:t>Si cela est considéré comme une balise et donc le point de départ d’une stratégie de </a:t>
            </a:r>
            <a:r>
              <a:rPr lang="fr-FR" sz="2400" dirty="0" err="1" smtClean="0"/>
              <a:t>re</a:t>
            </a:r>
            <a:r>
              <a:rPr lang="fr-FR" sz="2400" dirty="0" smtClean="0"/>
              <a:t> médiation….</a:t>
            </a:r>
            <a:endParaRPr lang="fr-FR" sz="2400" dirty="0"/>
          </a:p>
        </p:txBody>
      </p:sp>
      <p:sp>
        <p:nvSpPr>
          <p:cNvPr id="6" name="Flèche vers le bas 5"/>
          <p:cNvSpPr/>
          <p:nvPr/>
        </p:nvSpPr>
        <p:spPr>
          <a:xfrm>
            <a:off x="4067944" y="3761656"/>
            <a:ext cx="1800200" cy="30963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Constantia" pitchFamily="18" charset="0"/>
              </a:rPr>
              <a:t>EVOLUTION</a:t>
            </a:r>
            <a:endParaRPr lang="fr-FR" sz="14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548680"/>
            <a:ext cx="8219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b="1" dirty="0" smtClean="0"/>
              <a:t>     </a:t>
            </a:r>
            <a:r>
              <a:rPr lang="fr-FR" sz="2400" b="1" dirty="0" smtClean="0"/>
              <a:t>Un </a:t>
            </a:r>
            <a:r>
              <a:rPr lang="fr-FR" sz="2400" b="1" dirty="0" err="1" smtClean="0"/>
              <a:t>bugg</a:t>
            </a:r>
            <a:r>
              <a:rPr lang="fr-FR" sz="2400" b="1" dirty="0" smtClean="0"/>
              <a:t> dans le processus d’apprentissage dans  les     modèles  comportementalistes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62880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L’erreur est, alors, à considérer comme une information</a:t>
            </a:r>
          </a:p>
          <a:p>
            <a:pPr algn="ctr"/>
            <a:r>
              <a:rPr lang="fr-FR" sz="2400" dirty="0" smtClean="0"/>
              <a:t> à prendre en compte dans les </a:t>
            </a:r>
            <a:r>
              <a:rPr lang="fr-FR" sz="2400" smtClean="0"/>
              <a:t>processus didactiques et pédagogiques. </a:t>
            </a:r>
            <a:endParaRPr lang="fr-FR" sz="2400" dirty="0"/>
          </a:p>
        </p:txBody>
      </p:sp>
      <p:sp>
        <p:nvSpPr>
          <p:cNvPr id="6" name="Flèche vers le bas 5"/>
          <p:cNvSpPr/>
          <p:nvPr/>
        </p:nvSpPr>
        <p:spPr>
          <a:xfrm>
            <a:off x="3851920" y="4077072"/>
            <a:ext cx="1296144" cy="216024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Quoi?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3068960"/>
            <a:ext cx="8526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L’élève « sait » toujours quelque chose… </a:t>
            </a:r>
          </a:p>
          <a:p>
            <a:r>
              <a:rPr lang="fr-FR" sz="2400" b="1" dirty="0" smtClean="0"/>
              <a:t>				c’est parfois source de problèmes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ACTIVITE</a:t>
            </a:r>
            <a:endParaRPr lang="fr-FR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72008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L’évaluation par compétences…nous y reviendrons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249289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Book Antiqua" pitchFamily="18" charset="0"/>
              <a:buChar char="▪"/>
            </a:pPr>
            <a:r>
              <a:rPr lang="fr-FR" sz="2400" b="1" dirty="0" smtClean="0"/>
              <a:t> Faire expliciter sa démarche: entretien de </a:t>
            </a:r>
            <a:r>
              <a:rPr lang="fr-FR" sz="2400" b="1" dirty="0" err="1" smtClean="0"/>
              <a:t>Vermersch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123728" y="4077072"/>
            <a:ext cx="5040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fr-FR" sz="2400" b="1" dirty="0" smtClean="0"/>
              <a:t>faire expliciter un échec.</a:t>
            </a:r>
          </a:p>
          <a:p>
            <a:pPr algn="ctr">
              <a:buFont typeface="Wingdings" pitchFamily="2" charset="2"/>
              <a:buChar char="q"/>
            </a:pPr>
            <a:endParaRPr lang="fr-FR" sz="2400" b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Comment le savoir?</a:t>
            </a:r>
            <a:endParaRPr kumimoji="0" lang="fr-FR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71800" y="5661248"/>
            <a:ext cx="40559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Faire expliciter une réussite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Atout </a:t>
            </a:r>
            <a:r>
              <a:rPr lang="fr-FR" dirty="0" smtClean="0"/>
              <a:t>: ne </a:t>
            </a:r>
            <a:r>
              <a:rPr lang="fr-FR" dirty="0" smtClean="0"/>
              <a:t>jamais oublier les bons 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696"/>
          </a:xfrm>
        </p:spPr>
        <p:txBody>
          <a:bodyPr/>
          <a:lstStyle/>
          <a:p>
            <a:r>
              <a:rPr lang="fr-FR" dirty="0" smtClean="0"/>
              <a:t>Une </a:t>
            </a:r>
            <a:r>
              <a:rPr lang="fr-FR" dirty="0" err="1" smtClean="0"/>
              <a:t>re</a:t>
            </a:r>
            <a:r>
              <a:rPr lang="fr-FR" dirty="0" smtClean="0"/>
              <a:t> médiation efficace: le tutorat entre pairs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145</Words>
  <Application>Microsoft Office PowerPoint</Application>
  <PresentationFormat>Affichage à l'écran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Présentation PowerPoint</vt:lpstr>
      <vt:lpstr>1ER temps: STATUTS DE L’ERREUR? </vt:lpstr>
      <vt:lpstr>Présentation PowerPoint</vt:lpstr>
      <vt:lpstr>ACTIVITE</vt:lpstr>
      <vt:lpstr>Atout : ne jamais oublier les bons élèves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jean-christophe rabier</dc:creator>
  <cp:lastModifiedBy>Etienne SIMONNET</cp:lastModifiedBy>
  <cp:revision>17</cp:revision>
  <dcterms:created xsi:type="dcterms:W3CDTF">2017-01-31T16:14:06Z</dcterms:created>
  <dcterms:modified xsi:type="dcterms:W3CDTF">2017-10-16T09:27:43Z</dcterms:modified>
</cp:coreProperties>
</file>